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1" r:id="rId9"/>
    <p:sldId id="263" r:id="rId10"/>
    <p:sldId id="264" r:id="rId11"/>
    <p:sldId id="265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776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54508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685800" indent="-228600" algn="ctr">
              <a:buFontTx/>
              <a:defRPr sz="2400"/>
            </a:lvl2pPr>
            <a:lvl3pPr marL="1188718" indent="-274318" algn="ctr">
              <a:buFontTx/>
              <a:defRPr sz="2400"/>
            </a:lvl3pPr>
            <a:lvl4pPr marL="1676400" indent="-304800" algn="ctr">
              <a:buFontTx/>
              <a:defRPr sz="2400"/>
            </a:lvl4pPr>
            <a:lvl5pPr marL="2133600" indent="-304800" algn="ctr">
              <a:buFontTx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body" sz="half" idx="1"/>
          </p:nvPr>
        </p:nvSpPr>
        <p:spPr>
          <a:xfrm>
            <a:off x="850899" y="1275753"/>
            <a:ext cx="7886701" cy="32693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4487" indent="-364487" algn="l" defTabSz="479044">
              <a:lnSpc>
                <a:spcPct val="100000"/>
              </a:lnSpc>
              <a:spcBef>
                <a:spcPts val="3400"/>
              </a:spcBef>
              <a:buSzPct val="75000"/>
              <a:buFontTx/>
              <a:buChar char="•"/>
              <a:defRPr sz="29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sz="2800" dirty="0" smtClean="0"/>
              <a:t>« Tous </a:t>
            </a:r>
            <a:r>
              <a:rPr lang="fr-FR" sz="2800" dirty="0"/>
              <a:t>sur le </a:t>
            </a:r>
            <a:r>
              <a:rPr lang="fr-FR" sz="2800" dirty="0" smtClean="0"/>
              <a:t>terrain »</a:t>
            </a:r>
            <a:endParaRPr lang="fr-FR" sz="2800" dirty="0"/>
          </a:p>
          <a:p>
            <a:pPr marL="364487" indent="-364487" algn="l" defTabSz="479044">
              <a:lnSpc>
                <a:spcPct val="100000"/>
              </a:lnSpc>
              <a:spcBef>
                <a:spcPts val="3400"/>
              </a:spcBef>
              <a:buSzPct val="75000"/>
              <a:buChar char="•"/>
              <a:defRPr sz="29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BE" sz="2800" dirty="0" smtClean="0"/>
              <a:t>Création d’un r</a:t>
            </a:r>
            <a:r>
              <a:rPr sz="2800" dirty="0" smtClean="0"/>
              <a:t>éseau </a:t>
            </a:r>
            <a:r>
              <a:rPr sz="2800" dirty="0"/>
              <a:t>de clubs </a:t>
            </a:r>
            <a:r>
              <a:rPr sz="2800" dirty="0" smtClean="0"/>
              <a:t>belges</a:t>
            </a:r>
            <a:endParaRPr lang="nl-BE" sz="2800" dirty="0" smtClean="0"/>
          </a:p>
          <a:p>
            <a:pPr marL="364487" indent="-364487" algn="l" defTabSz="479044">
              <a:lnSpc>
                <a:spcPct val="100000"/>
              </a:lnSpc>
              <a:spcBef>
                <a:spcPts val="3400"/>
              </a:spcBef>
              <a:buSzPct val="75000"/>
              <a:buChar char="•"/>
              <a:defRPr sz="29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BE" sz="2800" dirty="0" smtClean="0"/>
              <a:t>C</a:t>
            </a:r>
            <a:r>
              <a:rPr sz="2800" dirty="0" smtClean="0"/>
              <a:t>ollaboration </a:t>
            </a:r>
            <a:r>
              <a:rPr sz="2800" dirty="0"/>
              <a:t>avec l’Union Belge de Football </a:t>
            </a:r>
          </a:p>
          <a:p>
            <a:pPr marL="364487" indent="-364487" algn="l" defTabSz="479044">
              <a:lnSpc>
                <a:spcPct val="100000"/>
              </a:lnSpc>
              <a:spcBef>
                <a:spcPts val="3400"/>
              </a:spcBef>
              <a:buSzPct val="75000"/>
              <a:buChar char="•"/>
              <a:defRPr sz="29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800" dirty="0"/>
              <a:t>Participation à notre tournoi annuel </a:t>
            </a:r>
          </a:p>
        </p:txBody>
      </p:sp>
      <p:pic>
        <p:nvPicPr>
          <p:cNvPr id="2" name="Picture 1" descr="IOHVjuni2018 (157 van 17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00" y="226829"/>
            <a:ext cx="2882899" cy="43182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307726" y="1803400"/>
            <a:ext cx="5115174" cy="154299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84200">
              <a:lnSpc>
                <a:spcPct val="100000"/>
              </a:lnSpc>
              <a:defRPr sz="56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nl-BE" dirty="0" smtClean="0"/>
              <a:t>Perspectives d’avenir</a:t>
            </a:r>
            <a:endParaRPr dirty="0"/>
          </a:p>
        </p:txBody>
      </p:sp>
      <p:pic>
        <p:nvPicPr>
          <p:cNvPr id="145" name="image9.jpeg"/>
          <p:cNvPicPr>
            <a:picLocks noChangeAspect="1"/>
          </p:cNvPicPr>
          <p:nvPr/>
        </p:nvPicPr>
        <p:blipFill>
          <a:blip r:embed="rId3">
            <a:extLst/>
          </a:blip>
          <a:srcRect t="4615" b="4613"/>
          <a:stretch>
            <a:fillRect/>
          </a:stretch>
        </p:blipFill>
        <p:spPr>
          <a:xfrm>
            <a:off x="5811439" y="831671"/>
            <a:ext cx="5928553" cy="3587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BE" dirty="0" smtClean="0"/>
              <a:t>Royal Europa </a:t>
            </a:r>
            <a:r>
              <a:rPr dirty="0" smtClean="0"/>
              <a:t>Kraainem</a:t>
            </a:r>
            <a:r>
              <a:rPr lang="nl-BE" dirty="0" smtClean="0"/>
              <a:t> F.C.</a:t>
            </a:r>
            <a:endParaRPr dirty="0"/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Un club multiculturel</a:t>
            </a:r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Dans la banlieue bruxelloise</a:t>
            </a:r>
          </a:p>
          <a:p>
            <a: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buFontTx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300 joueurs de 40 pays différents </a:t>
            </a:r>
          </a:p>
        </p:txBody>
      </p:sp>
      <p:pic>
        <p:nvPicPr>
          <p:cNvPr id="123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5480" y="719157"/>
            <a:ext cx="3184488" cy="3184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xfrm>
            <a:off x="510118" y="1396219"/>
            <a:ext cx="10514808" cy="3255817"/>
          </a:xfrm>
          <a:prstGeom prst="rect">
            <a:avLst/>
          </a:prstGeom>
        </p:spPr>
        <p:txBody>
          <a:bodyPr/>
          <a:lstStyle/>
          <a:p>
            <a:pPr marL="302258" indent="-302258" algn="l" defTabSz="397256">
              <a:lnSpc>
                <a:spcPct val="100000"/>
              </a:lnSpc>
              <a:spcBef>
                <a:spcPts val="2800"/>
              </a:spcBef>
              <a:buSzPct val="75000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Lancement du projet en septembre 2015</a:t>
            </a:r>
          </a:p>
          <a:p>
            <a:pPr marL="302258" indent="-302258" algn="l" defTabSz="397256">
              <a:lnSpc>
                <a:spcPct val="100000"/>
              </a:lnSpc>
              <a:spcBef>
                <a:spcPts val="2800"/>
              </a:spcBef>
              <a:buSzPct val="75000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Cours de langues + entrainement de football</a:t>
            </a:r>
          </a:p>
          <a:p>
            <a:pPr marL="302258" indent="-302258" algn="l" defTabSz="397256">
              <a:lnSpc>
                <a:spcPct val="100000"/>
              </a:lnSpc>
              <a:spcBef>
                <a:spcPts val="2800"/>
              </a:spcBef>
              <a:buSzPct val="75000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5 à 10 jeunes par jour, 3 x par </a:t>
            </a:r>
            <a:r>
              <a:rPr dirty="0" smtClean="0"/>
              <a:t>semaine</a:t>
            </a:r>
            <a:endParaRPr lang="nl-BE" dirty="0" smtClean="0"/>
          </a:p>
          <a:p>
            <a:pPr marL="302258" indent="-302258" algn="l" defTabSz="397256">
              <a:lnSpc>
                <a:spcPct val="100000"/>
              </a:lnSpc>
              <a:spcBef>
                <a:spcPts val="2800"/>
              </a:spcBef>
              <a:buSzPct val="75000"/>
              <a:buFontTx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fr-FR" dirty="0" smtClean="0"/>
              <a:t>2.0</a:t>
            </a:r>
            <a:r>
              <a:rPr lang="fr-FR" dirty="0" smtClean="0"/>
              <a:t>00 </a:t>
            </a:r>
            <a:r>
              <a:rPr lang="fr-FR" dirty="0"/>
              <a:t>MENA </a:t>
            </a:r>
            <a:r>
              <a:rPr lang="fr-FR" dirty="0" smtClean="0"/>
              <a:t>accueillis </a:t>
            </a:r>
            <a:r>
              <a:rPr lang="fr-FR" dirty="0"/>
              <a:t>en </a:t>
            </a:r>
            <a:r>
              <a:rPr lang="fr-FR" dirty="0" smtClean="0"/>
              <a:t>4 </a:t>
            </a:r>
            <a:r>
              <a:rPr lang="fr-FR" dirty="0"/>
              <a:t>ans</a:t>
            </a:r>
          </a:p>
          <a:p>
            <a:pPr marL="302258" indent="-302258" algn="l" defTabSz="397256">
              <a:lnSpc>
                <a:spcPct val="100000"/>
              </a:lnSpc>
              <a:spcBef>
                <a:spcPts val="2800"/>
              </a:spcBef>
              <a:buSzPct val="75000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3" name="Picture 2" descr="DanielGonzalez 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286" y="195928"/>
            <a:ext cx="2927968" cy="43914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0" y="1435100"/>
            <a:ext cx="4824394" cy="2923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smtClean="0"/>
              <a:t>Cours de </a:t>
            </a:r>
            <a:r>
              <a:rPr lang="nl-NL" dirty="0" err="1" smtClean="0"/>
              <a:t>langues</a:t>
            </a:r>
            <a:endParaRPr lang="nl-NL" dirty="0"/>
          </a:p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err="1" smtClean="0"/>
              <a:t>Tables</a:t>
            </a:r>
            <a:r>
              <a:rPr lang="nl-NL" dirty="0" smtClean="0"/>
              <a:t> de </a:t>
            </a:r>
            <a:r>
              <a:rPr lang="nl-NL" dirty="0" err="1" smtClean="0"/>
              <a:t>conversation</a:t>
            </a:r>
            <a:endParaRPr lang="nl-NL" dirty="0" smtClean="0"/>
          </a:p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err="1" smtClean="0"/>
              <a:t>Instruction</a:t>
            </a:r>
            <a:r>
              <a:rPr lang="nl-NL" dirty="0" smtClean="0"/>
              <a:t> </a:t>
            </a:r>
            <a:r>
              <a:rPr lang="nl-NL" dirty="0" err="1" smtClean="0"/>
              <a:t>civique</a:t>
            </a:r>
            <a:endParaRPr lang="nl-NL" dirty="0" smtClean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Picture 3" descr="Photo classe Franço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05" y="757667"/>
            <a:ext cx="5473586" cy="36490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792086_1015600335180895_2887310718286220268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05" y="374090"/>
            <a:ext cx="6152576" cy="4097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1" y="1219200"/>
            <a:ext cx="5360904" cy="395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err="1" smtClean="0"/>
              <a:t>Entrainements</a:t>
            </a:r>
            <a:r>
              <a:rPr lang="nl-NL" dirty="0" smtClean="0"/>
              <a:t> de </a:t>
            </a:r>
            <a:r>
              <a:rPr lang="nl-NL" dirty="0" err="1" smtClean="0"/>
              <a:t>football</a:t>
            </a:r>
            <a:endParaRPr lang="nl-NL" dirty="0"/>
          </a:p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err="1" smtClean="0"/>
              <a:t>Intégration</a:t>
            </a:r>
            <a:r>
              <a:rPr lang="nl-NL" dirty="0" smtClean="0"/>
              <a:t> au sein des </a:t>
            </a:r>
            <a:r>
              <a:rPr lang="nl-NL" dirty="0" err="1" smtClean="0"/>
              <a:t>équipes</a:t>
            </a:r>
            <a:r>
              <a:rPr lang="nl-NL" dirty="0" smtClean="0"/>
              <a:t> du club</a:t>
            </a:r>
          </a:p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err="1" smtClean="0"/>
              <a:t>Affiliation</a:t>
            </a:r>
            <a:r>
              <a:rPr lang="nl-NL" dirty="0" smtClean="0"/>
              <a:t>: 20 </a:t>
            </a:r>
            <a:r>
              <a:rPr lang="nl-NL" dirty="0" err="1" smtClean="0"/>
              <a:t>jeunes</a:t>
            </a:r>
            <a:r>
              <a:rPr lang="nl-NL" dirty="0" smtClean="0"/>
              <a:t>/</a:t>
            </a:r>
            <a:r>
              <a:rPr lang="nl-NL" dirty="0" err="1" smtClean="0"/>
              <a:t>an</a:t>
            </a:r>
            <a:endParaRPr lang="nl-NL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241300" y="1474737"/>
            <a:ext cx="4635500" cy="2373778"/>
          </a:xfrm>
          <a:prstGeom prst="rect">
            <a:avLst/>
          </a:prstGeom>
        </p:spPr>
        <p:txBody>
          <a:bodyPr>
            <a:noAutofit/>
          </a:bodyPr>
          <a:lstStyle>
            <a:lvl1pPr defTabSz="360894">
              <a:lnSpc>
                <a:spcPct val="100000"/>
              </a:lnSpc>
              <a:defRPr sz="3959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4400" dirty="0"/>
              <a:t>Nouvelles salles de </a:t>
            </a:r>
            <a:r>
              <a:rPr sz="4400" dirty="0" smtClean="0"/>
              <a:t>classe</a:t>
            </a:r>
            <a:r>
              <a:rPr lang="nl-BE" sz="4400" dirty="0" smtClean="0"/>
              <a:t/>
            </a:r>
            <a:br>
              <a:rPr lang="nl-BE" sz="4400" dirty="0" smtClean="0"/>
            </a:br>
            <a:endParaRPr sz="4400" dirty="0"/>
          </a:p>
        </p:txBody>
      </p:sp>
      <p:pic>
        <p:nvPicPr>
          <p:cNvPr id="137" name="image7-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4618" y="479496"/>
            <a:ext cx="5760790" cy="3840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392983" y="1163746"/>
            <a:ext cx="5231602" cy="1285308"/>
          </a:xfrm>
          <a:prstGeom prst="rect">
            <a:avLst/>
          </a:prstGeom>
        </p:spPr>
        <p:txBody>
          <a:bodyPr>
            <a:noAutofit/>
          </a:bodyPr>
          <a:lstStyle>
            <a:lvl1pPr defTabSz="360894">
              <a:lnSpc>
                <a:spcPct val="100000"/>
              </a:lnSpc>
              <a:defRPr sz="3959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nl-BE" sz="3600" dirty="0" smtClean="0"/>
              <a:t>Soutien de la Commission européenne</a:t>
            </a:r>
            <a:endParaRPr sz="3600" dirty="0"/>
          </a:p>
        </p:txBody>
      </p:sp>
      <p:pic>
        <p:nvPicPr>
          <p:cNvPr id="4" name="image8.jpeg"/>
          <p:cNvPicPr>
            <a:picLocks noChangeAspect="1"/>
          </p:cNvPicPr>
          <p:nvPr/>
        </p:nvPicPr>
        <p:blipFill>
          <a:blip r:embed="rId3">
            <a:extLst/>
          </a:blip>
          <a:srcRect t="4589" b="4589"/>
          <a:stretch>
            <a:fillRect/>
          </a:stretch>
        </p:blipFill>
        <p:spPr>
          <a:xfrm>
            <a:off x="5974188" y="821030"/>
            <a:ext cx="5652662" cy="34209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626261" y="2863278"/>
            <a:ext cx="457064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483" indent="-324483" defTabSz="426466">
              <a:spcBef>
                <a:spcPts val="3000"/>
              </a:spcBef>
              <a:buSzPct val="75000"/>
              <a:buChar char="•"/>
              <a:defRPr sz="17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 err="1" smtClean="0"/>
              <a:t>Visite</a:t>
            </a:r>
            <a:r>
              <a:rPr lang="en-US" dirty="0" smtClean="0"/>
              <a:t> de </a:t>
            </a:r>
            <a:r>
              <a:rPr lang="en-US" dirty="0" err="1" smtClean="0"/>
              <a:t>Commissaires</a:t>
            </a:r>
            <a:r>
              <a:rPr lang="en-US" dirty="0" smtClean="0"/>
              <a:t> </a:t>
            </a:r>
            <a:r>
              <a:rPr lang="en-US" dirty="0" err="1" smtClean="0"/>
              <a:t>européens</a:t>
            </a:r>
            <a:endParaRPr lang="en-US" dirty="0"/>
          </a:p>
          <a:p>
            <a:pPr marL="324483" indent="-324483" defTabSz="426466">
              <a:spcBef>
                <a:spcPts val="3000"/>
              </a:spcBef>
              <a:buSzPct val="75000"/>
              <a:buChar char="•"/>
              <a:defRPr sz="17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 err="1"/>
              <a:t>Dimitris</a:t>
            </a:r>
            <a:r>
              <a:rPr lang="en-US" dirty="0"/>
              <a:t> </a:t>
            </a:r>
            <a:r>
              <a:rPr lang="en-US" dirty="0" err="1"/>
              <a:t>Avramopoulos</a:t>
            </a:r>
            <a:r>
              <a:rPr lang="en-US" dirty="0"/>
              <a:t> (Migration)</a:t>
            </a:r>
          </a:p>
          <a:p>
            <a:pPr marL="324483" indent="-324483" defTabSz="426466">
              <a:spcBef>
                <a:spcPts val="3000"/>
              </a:spcBef>
              <a:buSzPct val="75000"/>
              <a:buChar char="•"/>
              <a:defRPr sz="17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dirty="0" err="1"/>
              <a:t>Tibor</a:t>
            </a:r>
            <a:r>
              <a:rPr lang="en-US" dirty="0"/>
              <a:t> </a:t>
            </a:r>
            <a:r>
              <a:rPr lang="en-US" dirty="0" err="1"/>
              <a:t>Navracsics</a:t>
            </a:r>
            <a:r>
              <a:rPr lang="en-US" dirty="0"/>
              <a:t> (</a:t>
            </a:r>
            <a:r>
              <a:rPr lang="en-US" dirty="0" smtClean="0"/>
              <a:t>Sport)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49007"/>
      </p:ext>
    </p:extLst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00" y="1841500"/>
            <a:ext cx="4401201" cy="1892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smtClean="0"/>
              <a:t>Visite </a:t>
            </a:r>
            <a:r>
              <a:rPr lang="nl-NL" dirty="0" smtClean="0"/>
              <a:t>du </a:t>
            </a:r>
            <a:r>
              <a:rPr lang="nl-NL" dirty="0" err="1" smtClean="0"/>
              <a:t>Roi</a:t>
            </a:r>
            <a:r>
              <a:rPr lang="nl-NL" dirty="0" smtClean="0"/>
              <a:t> Philippe</a:t>
            </a:r>
            <a:endParaRPr lang="nl-NL" dirty="0" smtClean="0"/>
          </a:p>
          <a:p>
            <a:pPr marL="457200" indent="-457200" defTabSz="584200">
              <a:spcBef>
                <a:spcPts val="4200"/>
              </a:spcBef>
              <a:buSzPct val="75000"/>
              <a:buFont typeface="Arial"/>
              <a:buChar char="•"/>
              <a:defRPr sz="32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NL" dirty="0" smtClean="0"/>
              <a:t>16 </a:t>
            </a:r>
            <a:r>
              <a:rPr lang="nl-NL" dirty="0" err="1" smtClean="0"/>
              <a:t>octobre</a:t>
            </a:r>
            <a:r>
              <a:rPr lang="nl-NL" dirty="0" smtClean="0"/>
              <a:t> 2018</a:t>
            </a:r>
            <a:endParaRPr lang="nl-NL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4" name="Picture 3" descr="Coup d'envoi roy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22" y="469900"/>
            <a:ext cx="6069778" cy="403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322509" y="1458899"/>
            <a:ext cx="5066460" cy="18923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68045">
              <a:lnSpc>
                <a:spcPct val="100000"/>
              </a:lnSpc>
              <a:defRPr sz="40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 smtClean="0"/>
              <a:t>Tournoi </a:t>
            </a:r>
            <a:r>
              <a:rPr lang="nl-BE" dirty="0" smtClean="0"/>
              <a:t>annuel</a:t>
            </a:r>
            <a:endParaRPr dirty="0"/>
          </a:p>
          <a:p>
            <a:pPr defTabSz="368045">
              <a:lnSpc>
                <a:spcPct val="100000"/>
              </a:lnSpc>
              <a:defRPr sz="4000">
                <a:solidFill>
                  <a:schemeClr val="accent1">
                    <a:satOff val="-3547"/>
                    <a:lumOff val="-10352"/>
                  </a:schemeClr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nl-BE" dirty="0" smtClean="0"/>
              <a:t>"</a:t>
            </a:r>
            <a:r>
              <a:rPr dirty="0" smtClean="0"/>
              <a:t>Football </a:t>
            </a:r>
            <a:r>
              <a:rPr dirty="0"/>
              <a:t>and </a:t>
            </a:r>
            <a:r>
              <a:rPr lang="nl-BE" dirty="0" smtClean="0"/>
              <a:t>F</a:t>
            </a:r>
            <a:r>
              <a:rPr dirty="0" smtClean="0"/>
              <a:t>reedom</a:t>
            </a:r>
            <a:r>
              <a:rPr lang="nl-BE" dirty="0" smtClean="0"/>
              <a:t>"</a:t>
            </a:r>
            <a:endParaRPr dirty="0"/>
          </a:p>
        </p:txBody>
      </p:sp>
      <p:pic>
        <p:nvPicPr>
          <p:cNvPr id="2" name="Picture 1" descr="tournament2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74" y="659442"/>
            <a:ext cx="5494336" cy="38835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112</Words>
  <Application>Microsoft Macintosh PowerPoint</Application>
  <PresentationFormat>Custom</PresentationFormat>
  <Paragraphs>28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Nouvelles salles de classe </vt:lpstr>
      <vt:lpstr>Soutien de la Commission européenne</vt:lpstr>
      <vt:lpstr>PowerPoint Presentation</vt:lpstr>
      <vt:lpstr>Tournoi annuel "Football and Freedom"</vt:lpstr>
      <vt:lpstr>PowerPoint Presentation</vt:lpstr>
      <vt:lpstr>Perspectives d’avenir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Benjamin Renauld</cp:lastModifiedBy>
  <cp:revision>12</cp:revision>
  <dcterms:modified xsi:type="dcterms:W3CDTF">2019-05-06T10:48:05Z</dcterms:modified>
</cp:coreProperties>
</file>